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E1B"/>
    <a:srgbClr val="9B9313"/>
    <a:srgbClr val="395543"/>
    <a:srgbClr val="02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8" autoAdjust="0"/>
    <p:restoredTop sz="79172" autoAdjust="0"/>
  </p:normalViewPr>
  <p:slideViewPr>
    <p:cSldViewPr>
      <p:cViewPr>
        <p:scale>
          <a:sx n="66" d="100"/>
          <a:sy n="66" d="100"/>
        </p:scale>
        <p:origin x="-135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56" y="-112"/>
      </p:cViewPr>
      <p:guideLst>
        <p:guide orient="horz" pos="2880"/>
        <p:guide pos="2160"/>
      </p:guideLst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8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57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2&quot;/&gt;&lt;/object&gt;&lt;object type=&quot;3&quot; unique_id=&quot;10015&quot;&gt;&lt;property id=&quot;20148&quot; value=&quot;5&quot;/&gt;&lt;property id=&quot;20300&quot; value=&quot;Slide 13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64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2&quot;/&gt;&lt;/object&gt;&lt;object type=&quot;3&quot; unique_id=&quot;10021&quot;&gt;&lt;property id=&quot;20148&quot; value=&quot;5&quot;/&gt;&lt;property id=&quot;20300&quot; value=&quot;Slide 19&quot;/&gt;&lt;property id=&quot;20307&quot; value=&quot;273&quot;/&gt;&lt;/object&gt;&lt;object type=&quot;3&quot; unique_id=&quot;10022&quot;&gt;&lt;property id=&quot;20148&quot; value=&quot;5&quot;/&gt;&lt;property id=&quot;20300&quot; value=&quot;Slide 20&quot;/&gt;&lt;property id=&quot;20307&quot; value=&quot;274&quot;/&gt;&lt;/object&gt;&lt;object type=&quot;3&quot; unique_id=&quot;10023&quot;&gt;&lt;property id=&quot;20148&quot; value=&quot;5&quot;/&gt;&lt;property id=&quot;20300&quot; value=&quot;Slide 21&quot;/&gt;&lt;property id=&quot;20307&quot; value=&quot;275&quot;/&gt;&lt;/object&gt;&lt;object type=&quot;3&quot; unique_id=&quot;10024&quot;&gt;&lt;property id=&quot;20148&quot; value=&quot;5&quot;/&gt;&lt;property id=&quot;20300&quot; value=&quot;Slide 22&quot;/&gt;&lt;property id=&quot;20307&quot; value=&quot;279&quot;/&gt;&lt;/object&gt;&lt;object type=&quot;3&quot; unique_id=&quot;10025&quot;&gt;&lt;property id=&quot;20148&quot; value=&quot;5&quot;/&gt;&lt;property id=&quot;20300&quot; value=&quot;Slide 23&quot;/&gt;&lt;property id=&quot;20307&quot; value=&quot;281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docProps/app.xml><?xml version="1.0" encoding="utf-8"?>
<Properties xmlns="http://schemas.openxmlformats.org/officeDocument/2006/extended-properties" xmlns:vt="http://schemas.openxmlformats.org/officeDocument/2006/docPropsVTypes">
  <Template>Rob Mac 2:Users:robwhetzel:Desktop:naccho_temp.pot</Template>
  <TotalTime>678</TotalTime>
  <Words>1840</Words>
  <Application>Microsoft Office PowerPoint</Application>
  <PresentationFormat>On-screen Show (4:3)</PresentationFormat>
  <Paragraphs>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</vt:lpstr>
      <vt:lpstr>Arial Bold</vt:lpstr>
      <vt:lpstr>Arial Black</vt:lpstr>
      <vt:lpstr>Times New Roman</vt:lpstr>
      <vt:lpstr>naccho_temp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Rottman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Rottman</dc:creator>
  <cp:lastModifiedBy>Kopetskie, Karen M</cp:lastModifiedBy>
  <cp:revision>138</cp:revision>
  <cp:lastPrinted>2005-02-18T15:50:23Z</cp:lastPrinted>
  <dcterms:created xsi:type="dcterms:W3CDTF">2005-02-03T13:48:31Z</dcterms:created>
  <dcterms:modified xsi:type="dcterms:W3CDTF">2019-12-13T18:48:42Z</dcterms:modified>
</cp:coreProperties>
</file>