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8D3"/>
    <a:srgbClr val="FBFBBD"/>
    <a:srgbClr val="3DCFA2"/>
    <a:srgbClr val="9933FF"/>
    <a:srgbClr val="1C3765"/>
    <a:srgbClr val="61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72263" autoAdjust="0"/>
  </p:normalViewPr>
  <p:slideViewPr>
    <p:cSldViewPr>
      <p:cViewPr>
        <p:scale>
          <a:sx n="66" d="100"/>
          <a:sy n="66" d="100"/>
        </p:scale>
        <p:origin x="-2074" y="-4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>
      <p:cViewPr>
        <p:scale>
          <a:sx n="70" d="100"/>
          <a:sy n="70" d="100"/>
        </p:scale>
        <p:origin x="-1402" y="552"/>
      </p:cViewPr>
      <p:guideLst>
        <p:guide orient="horz" pos="2927"/>
        <p:guide pos="2208"/>
      </p:guideLst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81012&quot;&gt;&lt;object type=&quot;3&quot; unique_id=&quot;81013&quot;&gt;&lt;property id=&quot;20148&quot; value=&quot;5&quot;/&gt;&lt;property id=&quot;20300&quot; value=&quot;Slide 1 - &amp;quot;Presentation  Title&amp;quot;&quot;/&gt;&lt;property id=&quot;20307&quot; value=&quot;256&quot;/&gt;&lt;/object&gt;&lt;object type=&quot;3&quot; unique_id=&quot;81014&quot;&gt;&lt;property id=&quot;20148&quot; value=&quot;5&quot;/&gt;&lt;property id=&quot;20300&quot; value=&quot;Slide 2&quot;/&gt;&lt;property id=&quot;20307&quot; value=&quot;258&quot;/&gt;&lt;/object&gt;&lt;/object&gt;&lt;object type=&quot;8&quot; unique_id=&quot;81018&quot;&gt;&lt;/object&gt;&lt;/object&gt;&lt;/database&gt;"/>
  <p:tag name="MMPROD_NEXTUNIQUEID" val="10009"/>
  <p:tag name="SECTOMILLISECCONVERTED" val="1"/>
</p:tagLst>
</file>

<file path=docProps/app.xml><?xml version="1.0" encoding="utf-8"?>
<Properties xmlns="http://schemas.openxmlformats.org/officeDocument/2006/extended-properties" xmlns:vt="http://schemas.openxmlformats.org/officeDocument/2006/docPropsVTypes">
  <Template>dhs1</Template>
  <TotalTime>1091</TotalTime>
  <Words>3927</Words>
  <Application>Microsoft Office PowerPoint</Application>
  <PresentationFormat>On-screen Show (4:3)</PresentationFormat>
  <Paragraphs>549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dhs1</vt:lpstr>
      <vt:lpstr>The Story of Childhood Lead Poisoning</vt:lpstr>
      <vt:lpstr>Lead Poisoning – The Invisible Disease</vt:lpstr>
      <vt:lpstr>The Story of Lead Poisoning</vt:lpstr>
      <vt:lpstr>The Story of Lead Poisoning</vt:lpstr>
      <vt:lpstr>The Story of Lead Poisoning</vt:lpstr>
      <vt:lpstr>The Story of Lead Poisoning</vt:lpstr>
      <vt:lpstr>The Story of Lead Poisoning</vt:lpstr>
      <vt:lpstr>The Story of Lead Poisoning</vt:lpstr>
      <vt:lpstr>PowerPoint Presentation</vt:lpstr>
      <vt:lpstr> </vt:lpstr>
      <vt:lpstr> </vt:lpstr>
      <vt:lpstr>What Do Young Children Do?</vt:lpstr>
      <vt:lpstr>What Do Young Children Do?</vt:lpstr>
      <vt:lpstr>What Do Young Children Do?</vt:lpstr>
      <vt:lpstr>Young Children Should Have Their Blood Tested for Lead </vt:lpstr>
      <vt:lpstr>Young Children Should Have Their Blood Tested for Lead </vt:lpstr>
      <vt:lpstr>Lifelong Effects of Lead Poisoning </vt:lpstr>
      <vt:lpstr>Lifelong Effects of Lead Poisoning</vt:lpstr>
      <vt:lpstr>Lifelong Effects of Lead Poisoning</vt:lpstr>
      <vt:lpstr>PowerPoint Presentation</vt:lpstr>
      <vt:lpstr>PowerPoint Presentation</vt:lpstr>
      <vt:lpstr>How Much Lead Does it Take to Poison a Child?</vt:lpstr>
      <vt:lpstr>Sources of Lead in Homes</vt:lpstr>
      <vt:lpstr>Sources of Lead in Homes</vt:lpstr>
      <vt:lpstr>Sources of Lead in Homes</vt:lpstr>
      <vt:lpstr>Sources of Lead in Homes</vt:lpstr>
      <vt:lpstr>Sources of Lead in Homes</vt:lpstr>
      <vt:lpstr>Lead in Other Products</vt:lpstr>
      <vt:lpstr>Lead in Other Products</vt:lpstr>
      <vt:lpstr>Lead in Other Products</vt:lpstr>
      <vt:lpstr>How to Prevent Lead Poisoning</vt:lpstr>
      <vt:lpstr>How to Prevent Lead Poisoning</vt:lpstr>
      <vt:lpstr>How to Prevent Lead Poisoning </vt:lpstr>
      <vt:lpstr>How to Prevent Lead Poisoning</vt:lpstr>
      <vt:lpstr>For More Information</vt:lpstr>
    </vt:vector>
  </TitlesOfParts>
  <Company>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Walsh, Reghan O.</dc:creator>
  <cp:lastModifiedBy>Caputo, Cristina L</cp:lastModifiedBy>
  <cp:revision>69</cp:revision>
  <cp:lastPrinted>2016-08-12T14:22:45Z</cp:lastPrinted>
  <dcterms:created xsi:type="dcterms:W3CDTF">2016-01-22T23:28:07Z</dcterms:created>
  <dcterms:modified xsi:type="dcterms:W3CDTF">2016-09-19T18:06:12Z</dcterms:modified>
</cp:coreProperties>
</file>